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3" r:id="rId2"/>
    <p:sldMasterId id="2147483661" r:id="rId3"/>
    <p:sldMasterId id="2147483664" r:id="rId4"/>
    <p:sldMasterId id="2147483801" r:id="rId5"/>
  </p:sldMasterIdLst>
  <p:notesMasterIdLst>
    <p:notesMasterId r:id="rId20"/>
  </p:notesMasterIdLst>
  <p:handoutMasterIdLst>
    <p:handoutMasterId r:id="rId21"/>
  </p:handoutMasterIdLst>
  <p:sldIdLst>
    <p:sldId id="306" r:id="rId6"/>
    <p:sldId id="307" r:id="rId7"/>
    <p:sldId id="351" r:id="rId8"/>
    <p:sldId id="356" r:id="rId9"/>
    <p:sldId id="357" r:id="rId10"/>
    <p:sldId id="304" r:id="rId11"/>
    <p:sldId id="352" r:id="rId12"/>
    <p:sldId id="333" r:id="rId13"/>
    <p:sldId id="330" r:id="rId14"/>
    <p:sldId id="358" r:id="rId15"/>
    <p:sldId id="324" r:id="rId16"/>
    <p:sldId id="354" r:id="rId17"/>
    <p:sldId id="309" r:id="rId18"/>
    <p:sldId id="347" r:id="rId19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CCFF33"/>
    <a:srgbClr val="66FF33"/>
    <a:srgbClr val="FF99FF"/>
    <a:srgbClr val="B6FEBD"/>
    <a:srgbClr val="99FF66"/>
    <a:srgbClr val="CCFF66"/>
    <a:srgbClr val="F5F5F5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2460" autoAdjust="0"/>
  </p:normalViewPr>
  <p:slideViewPr>
    <p:cSldViewPr>
      <p:cViewPr varScale="1">
        <p:scale>
          <a:sx n="65" d="100"/>
          <a:sy n="65" d="100"/>
        </p:scale>
        <p:origin x="14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6BAFCBE-96BA-497A-8711-26AECF3C2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37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EE2FD0F-2055-4F45-B3E1-5435E7CA0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1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E2FD0F-2055-4F45-B3E1-5435E7CA0C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1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52031-A88A-4D4C-A7F8-4E804F1C8668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E5F1F-BB0C-4D0E-9177-2C7E31FB7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6886-555F-448A-89CF-7BCC2CA6DA37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4376-4E84-43C3-8238-1B6DB988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073D-9BA9-43A7-9571-75595F50BD89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4158B-DB62-49AC-8B24-D1A0CAC2F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937F2-16A6-449E-B0D3-5D261C0150BE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A422-92FF-4721-B447-2F502B4C8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CA886-0DE7-417D-BB82-3F0E7805349F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7CEB3-0F08-4808-BAA3-71D519019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7EF5F-C9FB-4B39-A5A3-1C381F0BEDEC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0FC4-738A-4CB8-88C2-0A910B6B9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0CA5-E7C7-4AC5-AB09-3C972D723B26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A275-512D-4B49-9A1A-9EE8D961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E2FFC-BBBF-46D3-8454-CEA8868EFF46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AD2B-EDC4-4B3E-A398-7BDFB85F3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1DFA-73CE-4EA4-9223-56BCA69FBA75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7E5AA-22BF-4840-9DC0-BB316905F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00F11-7B62-4616-8CBC-DFFD193E6E9F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EF13F-A3CB-4998-BA68-FD15B9E7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F3D5F-1D03-4B8E-B099-EBACF2FFF3AF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8D0-CF8F-489E-8E9E-F9142F0B6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0244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8DB8-A74A-494C-AC25-9B9876D84C09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BBA-4083-4392-8900-96593CBA9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0E2EF-23B5-424D-9EBF-53AF42A965D0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50E6-75FB-4955-AA4C-B05E33BB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22B6C-1E47-44A7-B487-B3879DC3A7FE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DA58-5C37-4507-ACB3-03D75C2C8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8D06-DE24-41E4-B8F6-364A888C3BDA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18024-5669-4E4B-A4B5-003A3A3B7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C57C-DFD8-4CFB-8D8A-01CF6CF1EB34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18393-4EEF-40DE-9BE9-45874DC44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41EC4-0690-4919-9895-8BF58B44431E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96442-F6FF-4580-91FD-6CF2F2769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FA0E0-C519-4A10-9B35-DD4717B29ABF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64F6-C240-443C-AD2C-69EB4B171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4298F-2F0F-4455-A992-782039B87A28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412D6-6A62-49CF-9CDA-358D58F4A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51A29-0CE0-4354-B650-EE93902182F7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45026-3426-4385-9305-A5E5C0014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6A128-AD5D-4859-ABBD-989AEBE045A9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FACDE-4AB7-491E-89EC-4FB607D30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8E021-D5F9-45C1-A429-DE9B895DB2A1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1B376-2970-40D1-A7B1-4C83C91E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6043-0321-48DD-BEEC-791E2FB1F138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5626-C6D1-4B61-B148-633444DA6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5B3D-EB64-4A53-97E1-A63B87E9758C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D478-2D61-450C-9AF5-25A351BD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AB9BF-5A39-42C1-9E60-1ADB658D61A5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45F48-3F76-4F95-B219-442E0FDCA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CE01-71F3-4916-A696-3AB009435A73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75DC7-CDB2-4904-B40B-05AD6920C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6430-5D9E-404B-ABF6-B2D575B3C9F4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400C5-5329-4C75-9D64-742D14A4E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7A8D1-4222-4522-A346-5668F088D7DA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C9DE4-5F42-4B3B-86F3-7791D5A12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299CD-353B-464A-9FE9-9E23B270D445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6485-755A-4001-9F27-CD82E5281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7CA00-1755-4896-B03D-77385B46C1E7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25D84-4D53-4FFA-B462-B9DDCE2ED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47FE-11A7-4E2A-9A7A-1DDC820E05C6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483B-06C6-4350-9664-179CA489B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7303F-59D6-4EA7-AD18-187345293DE0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4A9C-9249-4157-AEC8-D808443FB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8D2F1-B680-4344-8D00-DD53E2E802DA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A117-31FB-469F-85F4-E27335A78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4BF4E-EC1F-4634-B974-62523A14902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76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4FA8B-6D64-48AB-BFEE-A337D37EB0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97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2774-47BF-4D09-8E03-353C6BA764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91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F127B-97A3-4CB1-9D00-68694DD9E93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2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ABDCD-A933-470C-8403-1B02C09F194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46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00BE7-D845-4CD8-AEA8-C7C8D17F385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22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33FDC-7B9C-4D90-8A0F-D3840E74D6D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0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ED37-8059-49F3-B43F-97B9F70C8E6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3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FE2CC-609A-47A7-85DB-2985169E36F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98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9E1A3-834F-45D6-9246-D5F56368A9E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92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06C81-D552-412A-963E-71374DD16AE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00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76274D6-A2D6-4395-9E06-CA32548D120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6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BB218CDE-82A3-4F53-AE0A-66162A7D9D84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45EB37C2-AC08-423E-8AF4-729E4084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0137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8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39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68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0139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39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0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41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0141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41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41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1E19697-82C8-412D-B368-A2A8F7BE2056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10142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42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4BDA6AC-1D5B-4BA7-AB2A-BA993C2FA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>
    <p:wedge/>
  </p:transition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059D64D3-08ED-470D-9C09-7B40700F008D}" type="datetime1">
              <a:rPr lang="en-US"/>
              <a:pPr>
                <a:defRPr/>
              </a:pPr>
              <a:t>3/24/2017</a:t>
            </a:fld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>
                <a:latin typeface="Times New Roman" pitchFamily="18" charset="0"/>
              </a:defRPr>
            </a:lvl1pPr>
          </a:lstStyle>
          <a:p>
            <a:pPr>
              <a:defRPr/>
            </a:pPr>
            <a:fld id="{D895A289-10A2-49EA-8DE6-F7B814A27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vi-V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vi-V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BFA7BC9-7714-45A4-9CBD-44336D5F52C2}" type="slidenum">
              <a:rPr lang="en-US" altLang="vi-VN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‹#›</a:t>
            </a:fld>
            <a:endParaRPr lang="en-US" altLang="vi-VN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1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em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0.png"/><Relationship Id="rId5" Type="http://schemas.openxmlformats.org/officeDocument/2006/relationships/image" Target="../media/image5.emf"/><Relationship Id="rId10" Type="http://schemas.microsoft.com/office/2007/relationships/hdphoto" Target="../media/hdphoto1.wdp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gif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8.gif"/><Relationship Id="rId4" Type="http://schemas.openxmlformats.org/officeDocument/2006/relationships/image" Target="../media/image4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gif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gif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wmf"/><Relationship Id="rId10" Type="http://schemas.openxmlformats.org/officeDocument/2006/relationships/image" Target="../media/image36.png"/><Relationship Id="rId4" Type="http://schemas.openxmlformats.org/officeDocument/2006/relationships/image" Target="../media/image30.wmf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66FF33"/>
            </a:gs>
            <a:gs pos="68000">
              <a:srgbClr val="FF00FF"/>
            </a:gs>
            <a:gs pos="34000">
              <a:srgbClr val="CCFF33"/>
            </a:gs>
            <a:gs pos="87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8938" y="1152609"/>
            <a:ext cx="7524582" cy="1862452"/>
          </a:xfrm>
          <a:prstGeom prst="rect">
            <a:avLst/>
          </a:prstGeom>
        </p:spPr>
        <p:txBody>
          <a:bodyPr wrap="square">
            <a:prstTxWarp prst="textDeflate">
              <a:avLst>
                <a:gd name="adj" fmla="val 15029"/>
              </a:avLst>
            </a:prstTxWarp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CÔ VỀ 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 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  TIẾT ÂM NHẠC</a:t>
            </a:r>
            <a:endParaRPr lang="en-US" sz="40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5456" y="2881645"/>
            <a:ext cx="3475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oadway" pitchFamily="82" charset="0"/>
                <a:cs typeface="Times New Roman" pitchFamily="18" charset="0"/>
              </a:rPr>
              <a:t>LỚP 2A1</a:t>
            </a:r>
            <a:endParaRPr lang="en-US" sz="3200" b="1" dirty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oadway" pitchFamily="8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0969" y="5320001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03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ĐÔ THỊ VIỆT HƯNG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-------------</a:t>
            </a:r>
          </a:p>
        </p:txBody>
      </p:sp>
      <p:pic>
        <p:nvPicPr>
          <p:cNvPr id="17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18878">
            <a:off x="6274532" y="6292505"/>
            <a:ext cx="597995" cy="5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017901" y="2839142"/>
            <a:ext cx="532503" cy="6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1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3480970" y="4536022"/>
            <a:ext cx="457200" cy="66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17"/>
          <p:cNvSpPr>
            <a:spLocks noChangeArrowheads="1"/>
          </p:cNvSpPr>
          <p:nvPr/>
        </p:nvSpPr>
        <p:spPr bwMode="auto">
          <a:xfrm>
            <a:off x="6398004" y="4966909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6151034" y="6186208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sp>
        <p:nvSpPr>
          <p:cNvPr id="3" name="TextBox 2"/>
          <p:cNvSpPr txBox="1"/>
          <p:nvPr/>
        </p:nvSpPr>
        <p:spPr>
          <a:xfrm>
            <a:off x="3129387" y="4124870"/>
            <a:ext cx="2700300" cy="39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8" name="Group 42"/>
          <p:cNvGrpSpPr>
            <a:grpSpLocks/>
          </p:cNvGrpSpPr>
          <p:nvPr/>
        </p:nvGrpSpPr>
        <p:grpSpPr bwMode="auto">
          <a:xfrm>
            <a:off x="1472183" y="3649953"/>
            <a:ext cx="5133975" cy="835025"/>
            <a:chOff x="4200" y="1980"/>
            <a:chExt cx="6675" cy="1425"/>
          </a:xfrm>
        </p:grpSpPr>
        <p:sp>
          <p:nvSpPr>
            <p:cNvPr id="21" name="Freeform 43"/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45"/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Freeform 46"/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0" name="Picture 52" descr="Not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12" y="3303680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2" descr="Not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63" y="3764383"/>
            <a:ext cx="434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3" descr="Not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71" y="3663071"/>
            <a:ext cx="399199" cy="8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1" descr="Not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48" y="3299842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1" descr="Not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62" y="3418809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9" descr="Not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29" y="3538068"/>
            <a:ext cx="420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1" descr="Not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42" y="3521065"/>
            <a:ext cx="4508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3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138" y="3108846"/>
            <a:ext cx="135740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14"/>
          <p:cNvSpPr>
            <a:spLocks noChangeArrowheads="1"/>
          </p:cNvSpPr>
          <p:nvPr/>
        </p:nvSpPr>
        <p:spPr bwMode="auto">
          <a:xfrm>
            <a:off x="8273994" y="248349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1" name="AutoShape 16"/>
          <p:cNvSpPr>
            <a:spLocks noChangeArrowheads="1"/>
          </p:cNvSpPr>
          <p:nvPr/>
        </p:nvSpPr>
        <p:spPr bwMode="auto">
          <a:xfrm>
            <a:off x="712299" y="1842426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2" name="Oval 17"/>
          <p:cNvSpPr>
            <a:spLocks noChangeArrowheads="1"/>
          </p:cNvSpPr>
          <p:nvPr/>
        </p:nvSpPr>
        <p:spPr bwMode="auto">
          <a:xfrm>
            <a:off x="6409204" y="4961723"/>
            <a:ext cx="152400" cy="152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/>
            <a:endParaRPr lang="en-GB" altLang="vi-VN"/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8285194" y="2478304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8000"/>
                </a:srgbClr>
              </a:gs>
              <a:gs pos="100000">
                <a:srgbClr val="FF0000">
                  <a:alpha val="58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95" y="62195"/>
            <a:ext cx="1458678" cy="14628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" b="96957" l="8676" r="90868">
                        <a14:foregroundMark x1="43379" y1="40000" x2="51598" y2="41739"/>
                        <a14:foregroundMark x1="31050" y1="14783" x2="42009" y2="6087"/>
                        <a14:foregroundMark x1="72146" y1="49565" x2="75799" y2="53043"/>
                        <a14:foregroundMark x1="66210" y1="51304" x2="71689" y2="4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5" y="4384262"/>
            <a:ext cx="2819371" cy="2595158"/>
          </a:xfrm>
          <a:prstGeom prst="rect">
            <a:avLst/>
          </a:prstGeom>
        </p:spPr>
      </p:pic>
      <p:pic>
        <p:nvPicPr>
          <p:cNvPr id="48" name="Picture 2" descr="grand pia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72" y="3841953"/>
            <a:ext cx="2422228" cy="299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6" grpId="0" animBg="1"/>
      <p:bldP spid="27" grpId="0" animBg="1"/>
      <p:bldP spid="3" grpId="0"/>
      <p:bldP spid="40" grpId="0" animBg="1"/>
      <p:bldP spid="41" grpId="0" animBg="1"/>
      <p:bldP spid="42" grpId="0" animBg="1"/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ch con cat 1 lan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8551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9A275-512D-4B49-9A1A-9EE8D961E0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481811" y="1618504"/>
            <a:ext cx="6244839" cy="358920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vant" pitchFamily="34" charset="0"/>
            </a:endParaRPr>
          </a:p>
        </p:txBody>
      </p:sp>
      <p:pic>
        <p:nvPicPr>
          <p:cNvPr id="5" name="Picture 6" descr="bunnies_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" y="3535145"/>
            <a:ext cx="27574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45256" y="133753"/>
            <a:ext cx="6743018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biểu diễn</a:t>
            </a:r>
          </a:p>
        </p:txBody>
      </p:sp>
      <p:sp>
        <p:nvSpPr>
          <p:cNvPr id="7" name="Music"/>
          <p:cNvSpPr>
            <a:spLocks noEditPoints="1" noChangeArrowheads="1"/>
          </p:cNvSpPr>
          <p:nvPr/>
        </p:nvSpPr>
        <p:spPr bwMode="auto">
          <a:xfrm rot="20278572">
            <a:off x="7899229" y="4545361"/>
            <a:ext cx="1066800" cy="762000"/>
          </a:xfrm>
          <a:custGeom>
            <a:avLst/>
            <a:gdLst>
              <a:gd name="T0" fmla="*/ 17933451 w 21600"/>
              <a:gd name="T1" fmla="*/ 57256 h 21600"/>
              <a:gd name="T2" fmla="*/ 17984668 w 21600"/>
              <a:gd name="T3" fmla="*/ 12320764 h 21600"/>
              <a:gd name="T4" fmla="*/ 52890512 w 21600"/>
              <a:gd name="T5" fmla="*/ 12521142 h 21600"/>
              <a:gd name="T6" fmla="*/ 17933451 w 21600"/>
              <a:gd name="T7" fmla="*/ 57256 h 21600"/>
              <a:gd name="T8" fmla="*/ 5268806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8200"/>
              </a:gs>
              <a:gs pos="5000">
                <a:srgbClr val="FF0000"/>
              </a:gs>
              <a:gs pos="17500">
                <a:srgbClr val="BA0066"/>
              </a:gs>
              <a:gs pos="35001">
                <a:srgbClr val="66008F"/>
              </a:gs>
              <a:gs pos="50000">
                <a:srgbClr val="000082"/>
              </a:gs>
              <a:gs pos="64999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412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" name="AutoShape 9"/>
          <p:cNvSpPr>
            <a:spLocks noEditPoints="1" noChangeArrowheads="1"/>
          </p:cNvSpPr>
          <p:nvPr/>
        </p:nvSpPr>
        <p:spPr bwMode="auto">
          <a:xfrm rot="1215287">
            <a:off x="470127" y="1970660"/>
            <a:ext cx="788988" cy="803275"/>
          </a:xfrm>
          <a:custGeom>
            <a:avLst/>
            <a:gdLst>
              <a:gd name="T0" fmla="*/ 9809312 w 21600"/>
              <a:gd name="T1" fmla="*/ 63630 h 21600"/>
              <a:gd name="T2" fmla="*/ 9837329 w 21600"/>
              <a:gd name="T3" fmla="*/ 13691674 h 21600"/>
              <a:gd name="T4" fmla="*/ 28930291 w 21600"/>
              <a:gd name="T5" fmla="*/ 13914322 h 21600"/>
              <a:gd name="T6" fmla="*/ 9809312 w 21600"/>
              <a:gd name="T7" fmla="*/ 63630 h 21600"/>
              <a:gd name="T8" fmla="*/ 2881954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9" name="AutoShape 10"/>
          <p:cNvSpPr>
            <a:spLocks noEditPoints="1" noChangeArrowheads="1"/>
          </p:cNvSpPr>
          <p:nvPr/>
        </p:nvSpPr>
        <p:spPr bwMode="auto">
          <a:xfrm rot="20176177">
            <a:off x="2400432" y="5356834"/>
            <a:ext cx="884238" cy="768350"/>
          </a:xfrm>
          <a:custGeom>
            <a:avLst/>
            <a:gdLst>
              <a:gd name="T0" fmla="*/ 12320710 w 21600"/>
              <a:gd name="T1" fmla="*/ 58195 h 21600"/>
              <a:gd name="T2" fmla="*/ 12355916 w 21600"/>
              <a:gd name="T3" fmla="*/ 12526951 h 21600"/>
              <a:gd name="T4" fmla="*/ 36337106 w 21600"/>
              <a:gd name="T5" fmla="*/ 12730670 h 21600"/>
              <a:gd name="T6" fmla="*/ 12320710 w 21600"/>
              <a:gd name="T7" fmla="*/ 58195 h 21600"/>
              <a:gd name="T8" fmla="*/ 36198002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/>
          </a:p>
        </p:txBody>
      </p:sp>
      <p:pic>
        <p:nvPicPr>
          <p:cNvPr id="10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920"/>
            <a:ext cx="88590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8" y="2024844"/>
            <a:ext cx="4930190" cy="295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59" y="237374"/>
            <a:ext cx="1458678" cy="14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4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6" grpId="1"/>
      <p:bldP spid="6" grpId="2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ch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53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E6FF66"/>
            </a:gs>
            <a:gs pos="8000">
              <a:srgbClr val="99FF33"/>
            </a:gs>
            <a:gs pos="81000">
              <a:srgbClr val="FFFFC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86" y="3655842"/>
            <a:ext cx="3453738" cy="3243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66" y="3231381"/>
            <a:ext cx="5976664" cy="26418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27076" y="576787"/>
            <a:ext cx="8316924" cy="2682157"/>
          </a:xfrm>
          <a:prstGeom prst="wedgeEllipseCallout">
            <a:avLst>
              <a:gd name="adj1" fmla="val -35830"/>
              <a:gd name="adj2" fmla="val 76325"/>
            </a:avLst>
          </a:prstGeom>
          <a:solidFill>
            <a:srgbClr val="FF66FF"/>
          </a:solidFill>
          <a:ln>
            <a:solidFill>
              <a:srgbClr val="FFFF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291978">
            <a:off x="1560249" y="1227575"/>
            <a:ext cx="6650553" cy="1353018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hãy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nêu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nội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dung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hôm</a:t>
            </a:r>
            <a:r>
              <a:rPr lang="en-US" sz="36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nay?</a:t>
            </a:r>
            <a:endParaRPr lang="en-US" sz="36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640" y="515246"/>
            <a:ext cx="1369724" cy="1291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50" y="-40942"/>
            <a:ext cx="1607774" cy="1129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86" y="1478"/>
            <a:ext cx="2880066" cy="19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800landscape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6"/>
            <a:ext cx="91079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825680"/>
            <a:ext cx="7740860" cy="120032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8398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Kính chúc các cô giáo mạnh khỏe, </a:t>
            </a:r>
            <a:endParaRPr lang="vi-VN" sz="3600" b="1" kern="10" dirty="0" smtClean="0">
              <a:ln w="12700">
                <a:solidFill>
                  <a:srgbClr val="FF33CC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28398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 smtClean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8398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các </a:t>
            </a:r>
            <a:r>
              <a:rPr lang="vi-VN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8398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em học sinh chăm ngoan, học giỏi.</a:t>
            </a:r>
          </a:p>
        </p:txBody>
      </p:sp>
      <p:pic>
        <p:nvPicPr>
          <p:cNvPr id="6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617563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4" y="440668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76706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17032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71" y="5157192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STARS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4365104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FFFF00"/>
            </a:gs>
            <a:gs pos="73000">
              <a:srgbClr val="FF99FF"/>
            </a:gs>
            <a:gs pos="34000">
              <a:srgbClr val="00FF00"/>
            </a:gs>
            <a:gs pos="96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3musicia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8" y="4689140"/>
            <a:ext cx="3767208" cy="23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63" y="4630188"/>
            <a:ext cx="3816424" cy="247190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-1" y="811363"/>
            <a:ext cx="8604955" cy="31509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1581653" y="1281631"/>
            <a:ext cx="5508612" cy="2167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vi-VN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Administrator\Desktop\131211tranh-ve-hai-chu-chim-tren-canh-da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65" y="-92138"/>
            <a:ext cx="2951820" cy="16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9" y="1352874"/>
            <a:ext cx="3105932" cy="735830"/>
          </a:xfrm>
          <a:prstGeom prst="rect">
            <a:avLst/>
          </a:prstGeom>
        </p:spPr>
      </p:pic>
      <p:pic>
        <p:nvPicPr>
          <p:cNvPr id="14" name="Picture 13" descr="Copy%20of%20Copy%20of%20Xylophone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71" y="5163267"/>
            <a:ext cx="1822192" cy="16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1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101521338120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" y="12984"/>
            <a:ext cx="9130130" cy="68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mages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23" y="4221088"/>
            <a:ext cx="2808312" cy="180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9093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ChangeArrowheads="1"/>
          </p:cNvSpPr>
          <p:nvPr/>
        </p:nvSpPr>
        <p:spPr bwMode="auto">
          <a:xfrm>
            <a:off x="4445000" y="3246438"/>
            <a:ext cx="255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/>
              <a:t> </a:t>
            </a:r>
          </a:p>
        </p:txBody>
      </p:sp>
      <p:pic>
        <p:nvPicPr>
          <p:cNvPr id="5123" name="Picture 37" descr="1357597217-20121224140747ec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9143980" cy="68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6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61" y="-32299"/>
            <a:ext cx="91727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7923" y="2101547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khì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4315" y="-56158"/>
            <a:ext cx="60121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765550" algn="l"/>
                <a:tab pos="4665663" algn="l"/>
              </a:tabLst>
            </a:pP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vi-VN" sz="2800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i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sz="2800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vi-VN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506" y="1119031"/>
            <a:ext cx="1866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vi-VN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7723" y="1560816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altLang="vi-VN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7" descr="SS08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06" y="5949279"/>
            <a:ext cx="2133601" cy="89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SS08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19" y="5712413"/>
            <a:ext cx="1519191" cy="111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SS08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22" y="5773106"/>
            <a:ext cx="2133601" cy="106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DSTARS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23" y="924670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DSTARS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2" y="828823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DSTARS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94" y="467133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STARS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8" y="277866"/>
            <a:ext cx="863600" cy="4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0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10" y="566741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16" y="5471566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9" y="6036037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90" y="1470278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74" y="6075954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6084724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63" y="5221984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9" y="6259999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"/>
          <a:stretch/>
        </p:blipFill>
        <p:spPr>
          <a:xfrm>
            <a:off x="105829" y="5247940"/>
            <a:ext cx="8716319" cy="1576194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fld id="{82648975-0F5E-42CB-BF11-277B57AFD788}" type="slidenum">
              <a:rPr lang="en-US" altLang="vi-VN"/>
              <a:pPr/>
              <a:t>6</a:t>
            </a:fld>
            <a:endParaRPr lang="en-US" altLang="vi-VN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71" y="-1"/>
            <a:ext cx="7613265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8" y="1374409"/>
            <a:ext cx="1371600" cy="137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" y="4026347"/>
            <a:ext cx="1371600" cy="138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13649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" y="5434922"/>
            <a:ext cx="1371600" cy="138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583959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8" y="2764781"/>
            <a:ext cx="1371600" cy="12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atom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91" y="166228"/>
            <a:ext cx="1218009" cy="107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Butterfly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-143652"/>
            <a:ext cx="1909890" cy="116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509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33"/>
            </a:gs>
            <a:gs pos="30000">
              <a:srgbClr val="FFFF00"/>
            </a:gs>
            <a:gs pos="64000">
              <a:srgbClr val="66FF33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7924800" y="5791200"/>
          <a:ext cx="1143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Clip" r:id="rId3" imgW="1999440" imgH="1831320" progId="MS_ClipArt_Gallery.2">
                  <p:embed/>
                </p:oleObj>
              </mc:Choice>
              <mc:Fallback>
                <p:oleObj name="Clip" r:id="rId3" imgW="1999440" imgH="18313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5791200"/>
                        <a:ext cx="11430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 descr="CRNRC0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588000"/>
            <a:ext cx="1255713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550" y="-385532"/>
            <a:ext cx="984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60" y="5090318"/>
            <a:ext cx="609600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2179" flipH="1">
            <a:off x="4512742" y="7330207"/>
            <a:ext cx="839787" cy="83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1719" flipH="1">
            <a:off x="5207273" y="7254801"/>
            <a:ext cx="91598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val 6"/>
          <p:cNvSpPr>
            <a:spLocks noChangeArrowheads="1"/>
          </p:cNvSpPr>
          <p:nvPr/>
        </p:nvSpPr>
        <p:spPr bwMode="auto">
          <a:xfrm>
            <a:off x="-3026296" y="7261945"/>
            <a:ext cx="5334000" cy="674687"/>
          </a:xfrm>
          <a:prstGeom prst="ellipse">
            <a:avLst/>
          </a:prstGeom>
          <a:gradFill rotWithShape="1">
            <a:gsLst>
              <a:gs pos="0">
                <a:srgbClr val="CC6600">
                  <a:alpha val="74001"/>
                </a:srgb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62" name="Picture 7" descr="3D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891">
            <a:off x="4154331" y="6234170"/>
            <a:ext cx="1123950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17" y="-18330"/>
            <a:ext cx="152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6" descr="hummingbirds_hovering_hg_cl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296" y="7177807"/>
            <a:ext cx="1600200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5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8450" flipH="1">
            <a:off x="4976966" y="6191398"/>
            <a:ext cx="1068388" cy="105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6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8450" flipH="1">
            <a:off x="4057923" y="7629451"/>
            <a:ext cx="61436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7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83" y="6328356"/>
            <a:ext cx="609600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8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986" y="5808875"/>
            <a:ext cx="609600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9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3783" y="735597"/>
            <a:ext cx="609600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0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8904" y="7174632"/>
            <a:ext cx="609600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1" descr="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304" y="7627070"/>
            <a:ext cx="609600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34"/>
          <p:cNvSpPr txBox="1">
            <a:spLocks noChangeArrowheads="1"/>
          </p:cNvSpPr>
          <p:nvPr/>
        </p:nvSpPr>
        <p:spPr bwMode="auto">
          <a:xfrm>
            <a:off x="544657" y="-432698"/>
            <a:ext cx="809809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tabLst>
                <a:tab pos="3765550" algn="l"/>
                <a:tab pos="4665663" algn="l"/>
              </a:tabLst>
            </a:pPr>
            <a:r>
              <a:rPr lang="en-US" altLang="vi-VN" sz="4400" b="1" dirty="0" smtClean="0">
                <a:solidFill>
                  <a:srgbClr val="0000FF"/>
                </a:solidFill>
              </a:rPr>
              <a:t>                                             </a:t>
            </a:r>
            <a:r>
              <a:rPr lang="en-US" alt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4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4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4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vi-VN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vi-VN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35"/>
          <p:cNvSpPr txBox="1">
            <a:spLocks noChangeArrowheads="1"/>
          </p:cNvSpPr>
          <p:nvPr/>
        </p:nvSpPr>
        <p:spPr bwMode="auto">
          <a:xfrm>
            <a:off x="71983" y="2012138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vi-VN" altLang="vi-VN" sz="2400" b="1" i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76" name="Text Box 36"/>
          <p:cNvSpPr txBox="1">
            <a:spLocks noChangeArrowheads="1"/>
          </p:cNvSpPr>
          <p:nvPr/>
        </p:nvSpPr>
        <p:spPr bwMode="auto">
          <a:xfrm>
            <a:off x="3059381" y="1648831"/>
            <a:ext cx="2867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2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altLang="vi-VN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37"/>
          <p:cNvSpPr txBox="1">
            <a:spLocks noChangeArrowheads="1"/>
          </p:cNvSpPr>
          <p:nvPr/>
        </p:nvSpPr>
        <p:spPr bwMode="auto">
          <a:xfrm>
            <a:off x="1968655" y="2315165"/>
            <a:ext cx="715526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khì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 Box 39"/>
          <p:cNvSpPr txBox="1">
            <a:spLocks noChangeArrowheads="1"/>
          </p:cNvSpPr>
          <p:nvPr/>
        </p:nvSpPr>
        <p:spPr bwMode="auto">
          <a:xfrm>
            <a:off x="243960" y="1169535"/>
            <a:ext cx="388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32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vi-VN" sz="32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C:\Users\Administrator\Desktop\131211tranh-ve-hai-chu-chim-tren-canh-dao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2579"/>
            <a:ext cx="2951820" cy="12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C:\Users\Administrator\Desktop\images (4)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2983" r="19066"/>
          <a:stretch>
            <a:fillRect/>
          </a:stretch>
        </p:blipFill>
        <p:spPr bwMode="auto">
          <a:xfrm>
            <a:off x="59041" y="4044861"/>
            <a:ext cx="1690235" cy="295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822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6000">
              <a:srgbClr val="FFFF00"/>
            </a:gs>
            <a:gs pos="100000">
              <a:srgbClr val="00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5"/>
          <p:cNvSpPr>
            <a:spLocks noChangeArrowheads="1"/>
          </p:cNvSpPr>
          <p:nvPr/>
        </p:nvSpPr>
        <p:spPr bwMode="auto">
          <a:xfrm>
            <a:off x="7236296" y="4941168"/>
            <a:ext cx="144016" cy="202817"/>
          </a:xfrm>
          <a:prstGeom prst="ellipse">
            <a:avLst/>
          </a:prstGeom>
          <a:solidFill>
            <a:schemeClr val="bg2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3" name="Rectangle 2"/>
          <p:cNvSpPr/>
          <p:nvPr/>
        </p:nvSpPr>
        <p:spPr>
          <a:xfrm>
            <a:off x="485546" y="636257"/>
            <a:ext cx="8352928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vi-VN" sz="32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              </a:t>
            </a:r>
            <a:endParaRPr lang="vi-VN" sz="32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7684" y="-85665"/>
            <a:ext cx="5868652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altLang="vi-VN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>
                <a:solidFill>
                  <a:srgbClr val="FF00FF"/>
                </a:solidFill>
                <a:latin typeface="Times New Roman" panose="02020603050405020304" pitchFamily="18" charset="0"/>
              </a:rPr>
              <a:t>HÁT KẾT HỢP GÕ ĐỆM THEO </a:t>
            </a:r>
            <a:r>
              <a:rPr lang="en-US" altLang="vi-VN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NHỊP</a:t>
            </a:r>
            <a:endParaRPr lang="vi-VN" b="1" dirty="0">
              <a:solidFill>
                <a:srgbClr val="FF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" b="96957" l="8676" r="90868">
                        <a14:foregroundMark x1="43379" y1="40000" x2="51598" y2="41739"/>
                        <a14:foregroundMark x1="31050" y1="14783" x2="42009" y2="6087"/>
                        <a14:foregroundMark x1="72146" y1="49565" x2="75799" y2="53043"/>
                        <a14:foregroundMark x1="66210" y1="51304" x2="71689" y2="4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03" y="4725144"/>
            <a:ext cx="2171175" cy="238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2" y="5520916"/>
            <a:ext cx="7416824" cy="972108"/>
          </a:xfrm>
          <a:prstGeom prst="rect">
            <a:avLst/>
          </a:prstGeom>
        </p:spPr>
      </p:pic>
      <p:pic>
        <p:nvPicPr>
          <p:cNvPr id="7" name="Picture 5" descr="atom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54" y="-279800"/>
            <a:ext cx="1372605" cy="20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" y="6275040"/>
            <a:ext cx="7416824" cy="691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07" y="1845281"/>
            <a:ext cx="86404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vi-VN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x        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vi-V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</a:p>
          <a:p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   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vi-VN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khì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       </a:t>
            </a:r>
            <a:r>
              <a:rPr lang="en-US" altLang="vi-VN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vi-VN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9812" y="572319"/>
            <a:ext cx="4932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vi-VN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dirty="0"/>
          </a:p>
        </p:txBody>
      </p:sp>
      <p:sp>
        <p:nvSpPr>
          <p:cNvPr id="11" name="TextBox 10"/>
          <p:cNvSpPr txBox="1"/>
          <p:nvPr/>
        </p:nvSpPr>
        <p:spPr>
          <a:xfrm>
            <a:off x="1223628" y="1259039"/>
            <a:ext cx="126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9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FF00"/>
            </a:gs>
            <a:gs pos="21000">
              <a:srgbClr val="FFFF00"/>
            </a:gs>
            <a:gs pos="89000">
              <a:srgbClr val="FF00FF"/>
            </a:gs>
            <a:gs pos="90000">
              <a:schemeClr val="accent1">
                <a:lumMod val="45000"/>
                <a:lumOff val="55000"/>
              </a:schemeClr>
            </a:gs>
            <a:gs pos="84000">
              <a:srgbClr val="FF99FF"/>
            </a:gs>
            <a:gs pos="94000">
              <a:srgbClr val="66FF33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Khung hinh hoa PPT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6" b="51711"/>
          <a:stretch>
            <a:fillRect/>
          </a:stretch>
        </p:blipFill>
        <p:spPr bwMode="auto">
          <a:xfrm>
            <a:off x="40277" y="-99392"/>
            <a:ext cx="2149965" cy="36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6" y="5898020"/>
            <a:ext cx="1173423" cy="88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24" y="5898020"/>
            <a:ext cx="1173423" cy="88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Khung hinh hoa PPT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6" b="51711"/>
          <a:stretch>
            <a:fillRect/>
          </a:stretch>
        </p:blipFill>
        <p:spPr bwMode="auto">
          <a:xfrm>
            <a:off x="-1880782" y="3182545"/>
            <a:ext cx="2195736" cy="27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7" y="5898020"/>
            <a:ext cx="1173423" cy="94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22" y="5898021"/>
            <a:ext cx="1173423" cy="91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32" y="5898021"/>
            <a:ext cx="1173423" cy="92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309" y="1434598"/>
            <a:ext cx="88803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Tung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khì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3693" y="103857"/>
            <a:ext cx="604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vi-V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32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9" y="253089"/>
            <a:ext cx="1259632" cy="12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752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6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7&quot;&gt;&lt;property id=&quot;20148&quot; value=&quot;5&quot;/&gt;&lt;property id=&quot;20300&quot; value=&quot;Slide 7&quot;/&gt;&lt;property id=&quot;20307&quot; value=&quot;288&quot;/&gt;&lt;/object&gt;&lt;object type=&quot;3&quot; unique_id=&quot;10008&quot;&gt;&lt;property id=&quot;20148&quot; value=&quot;5&quot;/&gt;&lt;property id=&quot;20300&quot; value=&quot;Slide 11&quot;/&gt;&lt;property id=&quot;20307&quot; value=&quot;281&quot;/&gt;&lt;/object&gt;&lt;object type=&quot;3&quot; unique_id=&quot;10009&quot;&gt;&lt;property id=&quot;20148&quot; value=&quot;5&quot;/&gt;&lt;property id=&quot;20300&quot; value=&quot;Slide 16&quot;/&gt;&lt;property id=&quot;20307&quot; value=&quot;257&quot;/&gt;&lt;/object&gt;&lt;object type=&quot;3&quot; unique_id=&quot;10012&quot;&gt;&lt;property id=&quot;20148&quot; value=&quot;5&quot;/&gt;&lt;property id=&quot;20300&quot; value=&quot;Slide 17&quot;/&gt;&lt;property id=&quot;20307&quot; value=&quot;278&quot;/&gt;&lt;/object&gt;&lt;object type=&quot;3&quot; unique_id=&quot;10013&quot;&gt;&lt;property id=&quot;20148&quot; value=&quot;5&quot;/&gt;&lt;property id=&quot;20300&quot; value=&quot;Slide 18 - &amp;quot;        Chia lời ca         &amp;quot;&quot;/&gt;&lt;property id=&quot;20307&quot; value=&quot;258&quot;/&gt;&lt;/object&gt;&lt;object type=&quot;3&quot; unique_id=&quot;10014&quot;&gt;&lt;property id=&quot;20148&quot; value=&quot;5&quot;/&gt;&lt;property id=&quot;20300&quot; value=&quot;Slide 19 - &amp;quot;Đọc lời ca theo tiết tấu         &amp;quot;&quot;/&gt;&lt;property id=&quot;20307&quot; value=&quot;290&quot;/&gt;&lt;/object&gt;&lt;object type=&quot;3&quot; unique_id=&quot;10015&quot;&gt;&lt;property id=&quot;20148&quot; value=&quot;5&quot;/&gt;&lt;property id=&quot;20300&quot; value=&quot;Slide 21&quot;/&gt;&lt;property id=&quot;20307&quot; value=&quot;282&quot;/&gt;&lt;/object&gt;&lt;object type=&quot;3&quot; unique_id=&quot;10016&quot;&gt;&lt;property id=&quot;20148&quot; value=&quot;5&quot;/&gt;&lt;property id=&quot;20300&quot; value=&quot;Slide 22&quot;/&gt;&lt;property id=&quot;20307&quot; value=&quot;279&quot;/&gt;&lt;/object&gt;&lt;object type=&quot;3&quot; unique_id=&quot;10017&quot;&gt;&lt;property id=&quot;20148&quot; value=&quot;5&quot;/&gt;&lt;property id=&quot;20300&quot; value=&quot;Slide 23&quot;/&gt;&lt;property id=&quot;20307&quot; value=&quot;291&quot;/&gt;&lt;/object&gt;&lt;object type=&quot;3&quot; unique_id=&quot;10018&quot;&gt;&lt;property id=&quot;20148&quot; value=&quot;5&quot;/&gt;&lt;property id=&quot;20300&quot; value=&quot;Slide 24&quot;/&gt;&lt;property id=&quot;20307&quot; value=&quot;270&quot;/&gt;&lt;/object&gt;&lt;object type=&quot;3&quot; unique_id=&quot;10019&quot;&gt;&lt;property id=&quot;20148&quot; value=&quot;5&quot;/&gt;&lt;property id=&quot;20300&quot; value=&quot;Slide 25&quot;/&gt;&lt;property id=&quot;20307&quot; value=&quot;287&quot;/&gt;&lt;/object&gt;&lt;object type=&quot;3&quot; unique_id=&quot;10020&quot;&gt;&lt;property id=&quot;20148&quot; value=&quot;5&quot;/&gt;&lt;property id=&quot;20300&quot; value=&quot;Slide 26&quot;/&gt;&lt;property id=&quot;20307&quot; value=&quot;292&quot;/&gt;&lt;/object&gt;&lt;object type=&quot;3&quot; unique_id=&quot;10021&quot;&gt;&lt;property id=&quot;20148&quot; value=&quot;5&quot;/&gt;&lt;property id=&quot;20300&quot; value=&quot;Slide 27 - &amp;quot; &amp;quot;&quot;/&gt;&lt;property id=&quot;20307&quot; value=&quot;284&quot;/&gt;&lt;/object&gt;&lt;object type=&quot;3&quot; unique_id=&quot;10022&quot;&gt;&lt;property id=&quot;20148&quot; value=&quot;5&quot;/&gt;&lt;property id=&quot;20300&quot; value=&quot;Slide 28&quot;/&gt;&lt;property id=&quot;20307&quot; value=&quot;266&quot;/&gt;&lt;/object&gt;&lt;object type=&quot;3&quot; unique_id=&quot;10023&quot;&gt;&lt;property id=&quot;20148&quot; value=&quot;5&quot;/&gt;&lt;property id=&quot;20300&quot; value=&quot;Slide 29&quot;/&gt;&lt;property id=&quot;20307&quot; value=&quot;285&quot;/&gt;&lt;/object&gt;&lt;object type=&quot;3&quot; unique_id=&quot;10024&quot;&gt;&lt;property id=&quot;20148&quot; value=&quot;5&quot;/&gt;&lt;property id=&quot;20300&quot; value=&quot;Slide 30&quot;/&gt;&lt;property id=&quot;20307&quot; value=&quot;280&quot;/&gt;&lt;/object&gt;&lt;object type=&quot;3&quot; unique_id=&quot;10047&quot;&gt;&lt;property id=&quot;20148&quot; value=&quot;5&quot;/&gt;&lt;property id=&quot;20300&quot; value=&quot;Slide 20&quot;/&gt;&lt;property id=&quot;20307&quot; value=&quot;293&quot;/&gt;&lt;/object&gt;&lt;object type=&quot;3&quot; unique_id=&quot;10048&quot;&gt;&lt;property id=&quot;20148&quot; value=&quot;5&quot;/&gt;&lt;property id=&quot;20300&quot; value=&quot;Slide 3&quot;/&gt;&lt;property id=&quot;20307&quot; value=&quot;298&quot;/&gt;&lt;/object&gt;&lt;object type=&quot;3&quot; unique_id=&quot;10049&quot;&gt;&lt;property id=&quot;20148&quot; value=&quot;5&quot;/&gt;&lt;property id=&quot;20300&quot; value=&quot;Slide 5&quot;/&gt;&lt;property id=&quot;20307&quot; value=&quot;299&quot;/&gt;&lt;/object&gt;&lt;object type=&quot;3&quot; unique_id=&quot;10050&quot;&gt;&lt;property id=&quot;20148&quot; value=&quot;5&quot;/&gt;&lt;property id=&quot;20300&quot; value=&quot;Slide 6&quot;/&gt;&lt;property id=&quot;20307&quot; value=&quot;301&quot;/&gt;&lt;/object&gt;&lt;object type=&quot;3&quot; unique_id=&quot;10051&quot;&gt;&lt;property id=&quot;20148&quot; value=&quot;5&quot;/&gt;&lt;property id=&quot;20300&quot; value=&quot;Slide 8&quot;/&gt;&lt;property id=&quot;20307&quot; value=&quot;302&quot;/&gt;&lt;/object&gt;&lt;object type=&quot;3&quot; unique_id=&quot;10052&quot;&gt;&lt;property id=&quot;20148&quot; value=&quot;5&quot;/&gt;&lt;property id=&quot;20300&quot; value=&quot;Slide 9&quot;/&gt;&lt;property id=&quot;20307&quot; value=&quot;303&quot;/&gt;&lt;/object&gt;&lt;object type=&quot;3&quot; unique_id=&quot;10053&quot;&gt;&lt;property id=&quot;20148&quot; value=&quot;5&quot;/&gt;&lt;property id=&quot;20300&quot; value=&quot;Slide 10&quot;/&gt;&lt;property id=&quot;20307&quot; value=&quot;304&quot;/&gt;&lt;/object&gt;&lt;object type=&quot;3&quot; unique_id=&quot;10054&quot;&gt;&lt;property id=&quot;20148&quot; value=&quot;5&quot;/&gt;&lt;property id=&quot;20300&quot; value=&quot;Slide 12&quot;/&gt;&lt;property id=&quot;20307&quot; value=&quot;300&quot;/&gt;&lt;/object&gt;&lt;object type=&quot;3&quot; unique_id=&quot;10055&quot;&gt;&lt;property id=&quot;20148&quot; value=&quot;5&quot;/&gt;&lt;property id=&quot;20300&quot; value=&quot;Slide 13&quot;/&gt;&lt;property id=&quot;20307&quot; value=&quot;305&quot;/&gt;&lt;/object&gt;&lt;object type=&quot;3&quot; unique_id=&quot;10056&quot;&gt;&lt;property id=&quot;20148&quot; value=&quot;5&quot;/&gt;&lt;property id=&quot;20300&quot; value=&quot;Slide 14&quot;/&gt;&lt;property id=&quot;20307&quot; value=&quot;296&quot;/&gt;&lt;/object&gt;&lt;object type=&quot;3&quot; unique_id=&quot;10057&quot;&gt;&lt;property id=&quot;20148&quot; value=&quot;5&quot;/&gt;&lt;property id=&quot;20300&quot; value=&quot;Slide 15&quot;/&gt;&lt;property id=&quot;20307&quot; value=&quot;295&quot;/&gt;&lt;/object&gt;&lt;object type=&quot;3&quot; unique_id=&quot;10153&quot;&gt;&lt;property id=&quot;20148&quot; value=&quot;5&quot;/&gt;&lt;property id=&quot;20300&quot; value=&quot;Slide 2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28575">
          <a:solidFill>
            <a:srgbClr val="FFFF00"/>
          </a:solidFill>
          <a:round/>
          <a:headEnd/>
          <a:tailEnd/>
        </a:ln>
      </a:spPr>
      <a:bodyPr wrap="none" anchor="ctr"/>
      <a:lstStyle>
        <a:defPPr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mpetition">
  <a:themeElements>
    <a:clrScheme name="Competition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Competitio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etition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7481</TotalTime>
  <Words>398</Words>
  <Application>Microsoft Office PowerPoint</Application>
  <PresentationFormat>On-screen Show (4:3)</PresentationFormat>
  <Paragraphs>58</Paragraphs>
  <Slides>14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.VnAvant</vt:lpstr>
      <vt:lpstr>.VnTime</vt:lpstr>
      <vt:lpstr>Arial</vt:lpstr>
      <vt:lpstr>Broadway</vt:lpstr>
      <vt:lpstr>Tahoma</vt:lpstr>
      <vt:lpstr>Times New Roman</vt:lpstr>
      <vt:lpstr>Verdana</vt:lpstr>
      <vt:lpstr>VN-NTime</vt:lpstr>
      <vt:lpstr>Wingdings</vt:lpstr>
      <vt:lpstr>Default Design</vt:lpstr>
      <vt:lpstr>Custom Design</vt:lpstr>
      <vt:lpstr>Competition</vt:lpstr>
      <vt:lpstr>1_Custom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mba</dc:creator>
  <cp:lastModifiedBy>admin-pc</cp:lastModifiedBy>
  <cp:revision>456</cp:revision>
  <cp:lastPrinted>1601-01-01T00:00:00Z</cp:lastPrinted>
  <dcterms:created xsi:type="dcterms:W3CDTF">1601-01-01T00:00:00Z</dcterms:created>
  <dcterms:modified xsi:type="dcterms:W3CDTF">2017-03-24T01:00:43Z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